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908C0-4C1F-C141-967D-8AF1B1FFA98C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B398A-BDC3-124E-AF13-E1642D35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0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weather gets warmer, it’s natural to want to get outside and do all the awesome things you might not have been able to over the winter. It’s a great time! However, you do need to protect yourself from the sun. Let’s go over some true/false questions to set the record straight.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31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Playing outside is super-fun and healthy! So is using sun protection. It’s easy to do! Ask a parent to help with hard-to-reach places!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92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 or false: People who tan easily and don’t get burned don’t need sunscreen.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55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False. Any change in skin color is hard on it. There’s no such thing as a healthy suntan. Just because you don’t burn doesn’t mean you can leave sunscreen at home.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5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 or false: People with darker skin don’t need sunscreen.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3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False. Everyone needs sunscreen. No matter how dark your skin is or how tan you get, the sun’s UV rays still damage your skin.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56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 or false: You should apply sunscreen every two hours.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75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True. Put it on more often if you’re at the pool or beach.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5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 or false: Sunscreen is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only kind of sun protection.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9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True. Sunscreen is just one tool for your sun protection toolbox. You can also wear long clothing, rest in the shade, take breaks from the sun or wear a hat.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B398A-BDC3-124E-AF13-E1642D35D2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2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67C80-E980-D740-814E-695CFBDE8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C4777-2FBE-CF4C-B158-1C635DB20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DA2E1-D926-3A46-B1C7-196474F3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D7B5-E1FE-F044-B089-3E7FFF10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823F8-1998-6C49-8EB6-043E3288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0C98-481D-434E-82DC-60E91C54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B57BE-4382-F342-A7DC-2B42159EE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C9417-F980-E940-9C06-10EA2A56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F6E8-0484-8946-80EF-FD6E7BDD3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2A321-89A0-B148-89FA-FB803065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CC44D-0814-024A-B398-3B65762F23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F8974-EDA0-4E47-8514-06CD38199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5EEAD-7EA2-A64D-92F5-EFB96A439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97C96-F029-C841-8F77-2736E245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2D626-FEB9-F74D-B653-233A3ED0D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27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1147-9A34-874B-BCA2-CC8A2F44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CD3F6-A0E7-3F4E-90A1-F0711C3FB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12186-6616-104B-814D-AAE5506B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E4931-0ABC-0B46-BBED-EC0A44DFF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438DF-A7D3-2B4A-9A52-A162E2C7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4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D290-C9F3-744C-AC46-63F1CCE7D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ECE5C-C9F8-7948-9047-F2110866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4A86F-FE8C-0A4B-A5A4-06803FDB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BD5AA-786C-5B43-99A3-3AC46F00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85726-E021-1F44-85F4-B69D1A2E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00E1-4E67-F747-BDF1-C7A1FFF40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AE4EB-566C-2F41-980A-3A4EB9D2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6694D-C16B-2848-8B7B-0C150C5C0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508FD-280E-4D43-BA80-32B476120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E3A8D-AB1C-A244-B81D-F7741372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0E10C-D5CF-174A-B70F-F0CBE510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3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00FDD-6F16-8143-8083-1D76AE7BB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E1C57-4594-9047-9B99-97CBA7EE1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0BB4B3-CD7D-A04A-B651-0AD2B1D98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2DD2-F091-0A40-92A5-A103651751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E130CC-7711-2843-ACD4-27E845005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03FA9C-15D2-9245-AB72-2FE79CFB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D918C8-8F0C-734C-ACF6-426F0436B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4A50F-83E6-6843-B51C-DA3DE51F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37B28-F2D2-E748-87C4-D64C20FFE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F3254E-F96A-644D-B1DE-96A551468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D885B6-026A-5046-9E2E-23D32B577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812FA-BE19-354D-99D7-E2A320EA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4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ACCB3-76DA-044C-BB81-60FA9E1F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B0A95-4372-9F4B-8BA6-ED0C24C5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4D0F4-DD22-874C-A533-123E1FD3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4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AC87-B234-B54A-B5B5-1D17ACA26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9A3F8-A2FF-7148-9C7D-87D1FE574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564CB-90AC-2848-BFEE-BDB4BCBD0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A7BF4-B3EE-3146-B8DD-B6BAE805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969E48-32A8-8740-AA7C-3FA3A808E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66999-A334-A646-BD51-F31C60DA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0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1444A-F759-6B43-B5EA-83540617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E542F-E0BE-4741-B7F7-96B12ED04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3431A-F403-E749-9B33-91CC83417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74083-26E0-CF4F-9DE8-3BACF2C4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5D7BBB-3E52-6342-9588-1880171E6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F2E6C-12CC-0442-8732-9ABC0CB7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5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38C5D2-D8CB-0A46-A07B-6AB78593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06418-07EA-7F4D-9ED9-5A05DBDCD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C1613-B756-1F47-BEC2-88A3CC5FC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943C2-2B9D-0240-83FF-BFE1CDD6D856}" type="datetimeFigureOut">
              <a:rPr lang="en-US" smtClean="0"/>
              <a:t>3/1/22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89629-75F4-9047-87E5-D0ACCAB94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C2FB3-1AAD-5B4A-B324-63E844AE6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16C05-F8D5-124B-BB3D-02DB091E4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7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B5D09CFF-D03C-BA49-8F1E-80B1FB952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AC0A0-4017-9D4F-903C-123A14CFB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727" y="1179512"/>
            <a:ext cx="8203148" cy="15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83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77FA4EC-29C7-A446-AEEE-471CCCC2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5DFAD-5156-0941-BD56-7440A2221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45" y="1400966"/>
            <a:ext cx="8311978" cy="22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44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3EBC2F2-B710-CB40-9C1B-7C7D1CD5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0" y="-71438"/>
            <a:ext cx="12446000" cy="7000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517363-42B2-324B-A0BC-A858A7515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262" y="1903411"/>
            <a:ext cx="6960153" cy="2407271"/>
          </a:xfrm>
          <a:prstGeom prst="rect">
            <a:avLst/>
          </a:prstGeom>
        </p:spPr>
      </p:pic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A8BFBDE-DDB4-7345-AA79-BCABA43CA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42467">
            <a:off x="1226228" y="418380"/>
            <a:ext cx="2313423" cy="60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4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0AC8D992-7392-3C47-8CD4-AFC6190D1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A278F1-AC4A-F94D-B661-330314DA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263" y="1589088"/>
            <a:ext cx="4851400" cy="279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C408C-67F4-4D44-9D81-E75A68226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462" y="1430338"/>
            <a:ext cx="29464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9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641CA1A-7BA3-7143-92A4-A3CB7ADD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lose-up of a person's hand&#10;&#10;Description automatically generated with medium confidence">
            <a:extLst>
              <a:ext uri="{FF2B5EF4-FFF2-40B4-BE49-F238E27FC236}">
                <a16:creationId xmlns:a16="http://schemas.microsoft.com/office/drawing/2014/main" id="{F1A747E2-9B0F-314D-A4CD-CE2F6FF75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46135" y="-262619"/>
            <a:ext cx="474586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F105C0-239A-BB49-85F4-63CBFC3D8E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116"/>
          <a:stretch/>
        </p:blipFill>
        <p:spPr>
          <a:xfrm>
            <a:off x="618331" y="3166381"/>
            <a:ext cx="6209474" cy="1185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82C43C-3DBE-9840-B16B-ACA4CE0AB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31" y="2192183"/>
            <a:ext cx="6209474" cy="81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53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79894F9-3C95-2F4A-B03E-2AE907A3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175AC-E6F1-CF42-A0AE-2D0F84003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426" y="1295400"/>
            <a:ext cx="7178735" cy="3990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0D14F-8564-4049-99F1-DC5D819EAB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13" y="1735137"/>
            <a:ext cx="29464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68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77BE8CE7-8872-1A4E-B731-3A6407B6A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clock, white&#10;&#10;Description automatically generated">
            <a:extLst>
              <a:ext uri="{FF2B5EF4-FFF2-40B4-BE49-F238E27FC236}">
                <a16:creationId xmlns:a16="http://schemas.microsoft.com/office/drawing/2014/main" id="{CDE88C2F-377E-1749-9716-6BACD47C4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32" y="1192451"/>
            <a:ext cx="3910987" cy="3910987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48A287F-017B-E344-A4E7-F99127CC9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41700">
            <a:off x="837036" y="1482963"/>
            <a:ext cx="1476394" cy="3842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7577A0-7194-FD4C-BF5F-AFA7930FF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982"/>
          <a:stretch/>
        </p:blipFill>
        <p:spPr>
          <a:xfrm>
            <a:off x="4750519" y="2709749"/>
            <a:ext cx="6888338" cy="13604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C09459-9C64-994E-BA63-1F9F737FE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488" y="1855912"/>
            <a:ext cx="67564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1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1CB6D24-D64F-8243-855C-82319DAA1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FEE397-C1E5-AA42-AAC4-8A43A20B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636" y="2009776"/>
            <a:ext cx="6105525" cy="2594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D28B80-03BC-2A4B-8380-B148D1870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39" y="1328024"/>
            <a:ext cx="3937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66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6FB52A7-0482-F44C-A702-2037D3EA0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5DE4DB-B220-B94C-8E69-719E3428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8823" y="1869337"/>
            <a:ext cx="7077378" cy="2497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76453C-829F-7647-AC96-AC0CC7215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9" y="1224811"/>
            <a:ext cx="3957315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7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9E0506F-BA71-2A49-A65A-96446AAD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9B5CA-D467-B34E-AA80-A3CAFE0C2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05" y="655637"/>
            <a:ext cx="4387103" cy="38576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ABBB0E-B21C-2E49-A846-4181ACEF8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763" y="790856"/>
            <a:ext cx="6256810" cy="37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01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3427</TotalTime>
  <Words>266</Words>
  <Application>Microsoft Macintosh PowerPoint</Application>
  <PresentationFormat>Widescreen</PresentationFormat>
  <Paragraphs>21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 Marketing</dc:creator>
  <cp:lastModifiedBy>Kat Marketing</cp:lastModifiedBy>
  <cp:revision>3</cp:revision>
  <dcterms:created xsi:type="dcterms:W3CDTF">2022-02-15T16:21:51Z</dcterms:created>
  <dcterms:modified xsi:type="dcterms:W3CDTF">2022-03-01T15:32:36Z</dcterms:modified>
</cp:coreProperties>
</file>